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0"/>
  </p:handoutMasterIdLst>
  <p:sldIdLst>
    <p:sldId id="305" r:id="rId3"/>
    <p:sldId id="301" r:id="rId4"/>
    <p:sldId id="302" r:id="rId5"/>
    <p:sldId id="288" r:id="rId6"/>
    <p:sldId id="306" r:id="rId7"/>
    <p:sldId id="274" r:id="rId8"/>
    <p:sldId id="30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81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287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746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138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477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1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655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4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441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837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05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66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m’entraine à résoudre des problèmes multiplicatifs.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Jules range 35 livres sur 5 étagères de la même façon. </a:t>
            </a:r>
            <a:r>
              <a:rPr lang="fr-FR" sz="3200" b="1" dirty="0">
                <a:solidFill>
                  <a:schemeClr val="tx1"/>
                </a:solidFill>
              </a:rPr>
              <a:t>Combien y a-t-il de livres sur chaque étagère?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B65B3D6-BD92-337A-FAE3-440CA6145C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BDBCBC"/>
              </a:clrFrom>
              <a:clrTo>
                <a:srgbClr val="BDBC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366" y="4438650"/>
            <a:ext cx="3918857" cy="279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0" y="1155592"/>
            <a:ext cx="5704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livres sur chaque étagère : la valeur d’une part.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7 livres par étagère.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… × 5 = 35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A40DA7-6426-6494-F968-07041B8854BA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F4FE8F-7CA0-CEEF-89F1-0042769B5974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35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77DB91-EB5D-96F4-5D2C-F654B8EE734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Accolade fermante 16">
              <a:extLst>
                <a:ext uri="{FF2B5EF4-FFF2-40B4-BE49-F238E27FC236}">
                  <a16:creationId xmlns:a16="http://schemas.microsoft.com/office/drawing/2014/main" id="{5DD9B930-7E67-2D2C-7939-AAE39D10996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60E81A-CEBF-E047-5C09-509A1C11601B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D40DC8-AC94-DC36-5FE3-80716591C55B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FAC194-ECF2-3C70-FF6F-5C90CD3BB899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BB1BA8-77B2-D77F-6CA0-4A60D0F8CE4D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488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le magasin, la chef de rayon veut que les 24 cartons soient rangés par piles de 4.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cartons dans chaque pile 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3936D6-9D36-A66B-7E79-A00060D63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5133703"/>
            <a:ext cx="1982942" cy="172429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181283B-03ED-39D1-21A7-FC153AA9E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4024152"/>
            <a:ext cx="1982942" cy="17242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E23B02F-74BF-3FE9-7DB1-93027C577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2854630"/>
            <a:ext cx="1982942" cy="172429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B5A6B3C-B406-D516-CF82-F72D62919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669" y="1745079"/>
            <a:ext cx="1982942" cy="172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0" y="1155592"/>
            <a:ext cx="5704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cartons dans chaque pile : le nombre de parts.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5" y="5569368"/>
            <a:ext cx="5670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6 cartons dans chaque pile.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4 × … = 24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A40DA7-6426-6494-F968-07041B8854BA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F4FE8F-7CA0-CEEF-89F1-0042769B5974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24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77DB91-EB5D-96F4-5D2C-F654B8EE734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Accolade fermante 16">
              <a:extLst>
                <a:ext uri="{FF2B5EF4-FFF2-40B4-BE49-F238E27FC236}">
                  <a16:creationId xmlns:a16="http://schemas.microsoft.com/office/drawing/2014/main" id="{5DD9B930-7E67-2D2C-7939-AAE39D10996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60E81A-CEBF-E047-5C09-509A1C11601B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D40DC8-AC94-DC36-5FE3-80716591C55B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FAC194-ECF2-3C70-FF6F-5C90CD3BB899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BB1BA8-77B2-D77F-6CA0-4A60D0F8CE4D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28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533130" y="1171699"/>
            <a:ext cx="73824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fermier range les 50 œufs qu’il a récoltés au poulailler. Il les répartit dans des boites de 10 œufs. </a:t>
            </a:r>
            <a:r>
              <a:rPr lang="fr-FR" sz="3200" b="1" dirty="0">
                <a:solidFill>
                  <a:schemeClr val="tx1"/>
                </a:solidFill>
              </a:rPr>
              <a:t>Combien de boites lui faut-il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A3AC446-0777-E873-FD1F-4F89608ED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19" y="4806662"/>
            <a:ext cx="3553097" cy="194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0" y="1155592"/>
            <a:ext cx="5704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boites: le nombre de parts.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5" y="5569368"/>
            <a:ext cx="5670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Il faut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5 boites.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10 × … = 50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A40DA7-6426-6494-F968-07041B8854BA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F4FE8F-7CA0-CEEF-89F1-0042769B5974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50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77DB91-EB5D-96F4-5D2C-F654B8EE734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Accolade fermante 16">
              <a:extLst>
                <a:ext uri="{FF2B5EF4-FFF2-40B4-BE49-F238E27FC236}">
                  <a16:creationId xmlns:a16="http://schemas.microsoft.com/office/drawing/2014/main" id="{5DD9B930-7E67-2D2C-7939-AAE39D10996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60E81A-CEBF-E047-5C09-509A1C11601B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D40DC8-AC94-DC36-5FE3-80716591C55B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FAC194-ECF2-3C70-FF6F-5C90CD3BB899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BB1BA8-77B2-D77F-6CA0-4A60D0F8CE4D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023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252</Words>
  <Application>Microsoft Office PowerPoint</Application>
  <PresentationFormat>Affichage à l'écran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Lisons le problème :</vt:lpstr>
      <vt:lpstr>Je cherche en suivant les 4 étapes :</vt:lpstr>
      <vt:lpstr>Lisons le problème :</vt:lpstr>
      <vt:lpstr>Je cherche en suivant les 4 étapes :</vt:lpstr>
      <vt:lpstr>Lisons le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83</cp:revision>
  <dcterms:created xsi:type="dcterms:W3CDTF">2023-02-07T14:55:57Z</dcterms:created>
  <dcterms:modified xsi:type="dcterms:W3CDTF">2025-09-14T06:30:21Z</dcterms:modified>
</cp:coreProperties>
</file>